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4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938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705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060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549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835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412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09/26/2019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558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09/26/2019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756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09/26/2019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197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780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679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1012E-6699-4E5B-9754-3B45C3E7BCA0}" type="datetimeFigureOut">
              <a:rPr lang="en-US" smtClean="0"/>
              <a:t>09/26/2019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252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97000" y="61862"/>
            <a:ext cx="9144000" cy="573185"/>
          </a:xfrm>
          <a:solidFill>
            <a:schemeClr val="tx1">
              <a:lumMod val="95000"/>
              <a:lumOff val="5000"/>
            </a:schemeClr>
          </a:solidFill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</a:rPr>
              <a:t>ESO Active Collection feature Development schedule</a:t>
            </a:r>
            <a:endParaRPr lang="en-US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4000" y="1540669"/>
            <a:ext cx="2781300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Coding / Development</a:t>
            </a:r>
          </a:p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-Development team-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35300" y="2035969"/>
            <a:ext cx="2501900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Integration Testing</a:t>
            </a:r>
          </a:p>
          <a:p>
            <a:pPr algn="ctr"/>
            <a:r>
              <a:rPr lang="en-US" sz="1400" i="1" dirty="0" smtClean="0">
                <a:solidFill>
                  <a:srgbClr val="FF0000"/>
                </a:solidFill>
              </a:rPr>
              <a:t>-by Development team-</a:t>
            </a:r>
            <a:endParaRPr lang="en-US" sz="1400" i="1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537200" y="2571353"/>
            <a:ext cx="1498600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UAT Phase 1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083550" y="3086695"/>
            <a:ext cx="1644650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STAG Testing</a:t>
            </a:r>
          </a:p>
          <a:p>
            <a:pPr algn="ctr"/>
            <a:r>
              <a:rPr lang="en-US" sz="1200" i="1" dirty="0" smtClean="0">
                <a:solidFill>
                  <a:srgbClr val="FF0000"/>
                </a:solidFill>
              </a:rPr>
              <a:t>By Business leads</a:t>
            </a:r>
            <a:endParaRPr lang="en-US" sz="1200" i="1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702800" y="4522586"/>
            <a:ext cx="1568450" cy="5453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Deployment</a:t>
            </a:r>
            <a:endParaRPr lang="en-US" sz="1100" dirty="0"/>
          </a:p>
        </p:txBody>
      </p:sp>
      <p:sp>
        <p:nvSpPr>
          <p:cNvPr id="9" name="Rectangle 8"/>
          <p:cNvSpPr/>
          <p:nvPr/>
        </p:nvSpPr>
        <p:spPr>
          <a:xfrm>
            <a:off x="6731000" y="3581995"/>
            <a:ext cx="2997200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PERF Testing</a:t>
            </a:r>
          </a:p>
          <a:p>
            <a:pPr algn="ctr"/>
            <a:r>
              <a:rPr lang="en-US" sz="1100" i="1" dirty="0">
                <a:solidFill>
                  <a:srgbClr val="FF0000"/>
                </a:solidFill>
              </a:rPr>
              <a:t>By Business </a:t>
            </a:r>
            <a:r>
              <a:rPr lang="en-US" sz="1100" i="1" dirty="0" smtClean="0">
                <a:solidFill>
                  <a:srgbClr val="FF0000"/>
                </a:solidFill>
              </a:rPr>
              <a:t>leads</a:t>
            </a:r>
            <a:endParaRPr lang="en-US" sz="1100" i="1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31000" y="4077295"/>
            <a:ext cx="2997200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Load Testing</a:t>
            </a:r>
          </a:p>
          <a:p>
            <a:pPr algn="ctr"/>
            <a:r>
              <a:rPr lang="en-US" sz="1200" i="1" dirty="0">
                <a:solidFill>
                  <a:srgbClr val="FF0000"/>
                </a:solidFill>
              </a:rPr>
              <a:t>By Business </a:t>
            </a:r>
            <a:r>
              <a:rPr lang="en-US" sz="1200" i="1" dirty="0" smtClean="0">
                <a:solidFill>
                  <a:srgbClr val="FF0000"/>
                </a:solidFill>
              </a:rPr>
              <a:t>leads</a:t>
            </a:r>
            <a:endParaRPr lang="en-US" sz="1200" i="1" dirty="0">
              <a:solidFill>
                <a:srgbClr val="FF0000"/>
              </a:solidFill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4737100" y="1320800"/>
            <a:ext cx="1517650" cy="700881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9/</a:t>
            </a:r>
            <a:r>
              <a:rPr lang="en-US" sz="1200" dirty="0" smtClean="0">
                <a:solidFill>
                  <a:srgbClr val="0070C0"/>
                </a:solidFill>
              </a:rPr>
              <a:t>17</a:t>
            </a:r>
            <a:r>
              <a:rPr lang="en-US" sz="1200" dirty="0" smtClean="0">
                <a:solidFill>
                  <a:srgbClr val="FF0000"/>
                </a:solidFill>
              </a:rPr>
              <a:t>/19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7366000" y="1913529"/>
            <a:ext cx="1435100" cy="633811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10/</a:t>
            </a:r>
            <a:r>
              <a:rPr lang="en-US" sz="1200" dirty="0" smtClean="0">
                <a:solidFill>
                  <a:srgbClr val="0070C0"/>
                </a:solidFill>
              </a:rPr>
              <a:t>7</a:t>
            </a:r>
            <a:r>
              <a:rPr lang="en-US" sz="1200" dirty="0" smtClean="0">
                <a:solidFill>
                  <a:srgbClr val="FF0000"/>
                </a:solidFill>
              </a:rPr>
              <a:t>/19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4" name="Down Arrow 13"/>
          <p:cNvSpPr/>
          <p:nvPr/>
        </p:nvSpPr>
        <p:spPr>
          <a:xfrm>
            <a:off x="2317750" y="898127"/>
            <a:ext cx="1435100" cy="633811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9/</a:t>
            </a:r>
            <a:r>
              <a:rPr lang="en-US" sz="1200" dirty="0" smtClean="0">
                <a:solidFill>
                  <a:srgbClr val="0070C0"/>
                </a:solidFill>
              </a:rPr>
              <a:t>10</a:t>
            </a:r>
            <a:r>
              <a:rPr lang="en-US" sz="1200" dirty="0" smtClean="0">
                <a:solidFill>
                  <a:srgbClr val="FF0000"/>
                </a:solidFill>
              </a:rPr>
              <a:t>/19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035300" y="3098897"/>
            <a:ext cx="1663700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UAT Test Scripting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4676775" y="3111099"/>
            <a:ext cx="819150" cy="4830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UAT</a:t>
            </a:r>
            <a:r>
              <a:rPr lang="en-US" dirty="0" smtClean="0"/>
              <a:t> </a:t>
            </a:r>
            <a:r>
              <a:rPr lang="en-US" sz="1400" dirty="0" smtClean="0"/>
              <a:t>Test Data</a:t>
            </a:r>
            <a:endParaRPr lang="en-US" sz="1400" dirty="0"/>
          </a:p>
        </p:txBody>
      </p:sp>
      <p:sp>
        <p:nvSpPr>
          <p:cNvPr id="17" name="Down Arrow 16"/>
          <p:cNvSpPr/>
          <p:nvPr/>
        </p:nvSpPr>
        <p:spPr>
          <a:xfrm>
            <a:off x="8909050" y="2254447"/>
            <a:ext cx="1631950" cy="812205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10/15/19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8" name="Down Arrow 17"/>
          <p:cNvSpPr/>
          <p:nvPr/>
        </p:nvSpPr>
        <p:spPr>
          <a:xfrm>
            <a:off x="9702800" y="3690934"/>
            <a:ext cx="1600200" cy="1104107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10/17/19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743950" y="5119094"/>
            <a:ext cx="946150" cy="7177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Release.Ameren.com Testing</a:t>
            </a:r>
            <a:endParaRPr lang="en-US" sz="1100" dirty="0"/>
          </a:p>
        </p:txBody>
      </p:sp>
      <p:sp>
        <p:nvSpPr>
          <p:cNvPr id="20" name="Rectangle 19"/>
          <p:cNvSpPr/>
          <p:nvPr/>
        </p:nvSpPr>
        <p:spPr>
          <a:xfrm>
            <a:off x="7035800" y="2562025"/>
            <a:ext cx="1047750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UAT Testing</a:t>
            </a:r>
            <a:endParaRPr lang="en-US" dirty="0"/>
          </a:p>
        </p:txBody>
      </p:sp>
      <p:sp>
        <p:nvSpPr>
          <p:cNvPr id="21" name="Down Arrow 20"/>
          <p:cNvSpPr/>
          <p:nvPr/>
        </p:nvSpPr>
        <p:spPr>
          <a:xfrm>
            <a:off x="6337300" y="1531938"/>
            <a:ext cx="1435100" cy="1030087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10/</a:t>
            </a:r>
            <a:r>
              <a:rPr lang="en-US" sz="1200" dirty="0" smtClean="0">
                <a:solidFill>
                  <a:srgbClr val="0070C0"/>
                </a:solidFill>
              </a:rPr>
              <a:t>3</a:t>
            </a:r>
            <a:r>
              <a:rPr lang="en-US" sz="1200" dirty="0" smtClean="0">
                <a:solidFill>
                  <a:srgbClr val="FF0000"/>
                </a:solidFill>
              </a:rPr>
              <a:t>/19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035300" y="3581995"/>
            <a:ext cx="2460625" cy="3423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solidFill>
                  <a:srgbClr val="FF0000"/>
                </a:solidFill>
              </a:rPr>
              <a:t>By </a:t>
            </a:r>
            <a:r>
              <a:rPr lang="en-US" sz="1400" i="1" dirty="0" smtClean="0">
                <a:solidFill>
                  <a:srgbClr val="FF0000"/>
                </a:solidFill>
              </a:rPr>
              <a:t>BA and Business leads</a:t>
            </a:r>
            <a:endParaRPr lang="en-US" sz="1400" i="1" dirty="0">
              <a:solidFill>
                <a:srgbClr val="FF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495925" y="3045123"/>
            <a:ext cx="2587625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 smtClean="0">
                <a:solidFill>
                  <a:srgbClr val="FF0000"/>
                </a:solidFill>
              </a:rPr>
              <a:t>-</a:t>
            </a:r>
            <a:r>
              <a:rPr lang="en-US" sz="1400" i="1" smtClean="0">
                <a:solidFill>
                  <a:srgbClr val="FF0000"/>
                </a:solidFill>
              </a:rPr>
              <a:t>Executed by Business </a:t>
            </a:r>
            <a:r>
              <a:rPr lang="en-US" sz="1400" i="1" dirty="0" smtClean="0">
                <a:solidFill>
                  <a:srgbClr val="FF0000"/>
                </a:solidFill>
              </a:rPr>
              <a:t>leads-</a:t>
            </a:r>
            <a:endParaRPr lang="en-US" sz="1400" i="1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836150" y="3023381"/>
            <a:ext cx="1186543" cy="646331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</a:rPr>
              <a:t>Go/ No Go</a:t>
            </a:r>
          </a:p>
          <a:p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</a:rPr>
              <a:t>10/16/19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5285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</TotalTime>
  <Words>68</Words>
  <Application>Microsoft Office PowerPoint</Application>
  <PresentationFormat>Widescreen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ESO Active Collection feature Development schedule</vt:lpstr>
    </vt:vector>
  </TitlesOfParts>
  <Company>Ameren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ESO Active Collection feature deployment schedule</dc:title>
  <dc:creator>Anoth, Bash</dc:creator>
  <cp:lastModifiedBy>Anoth, Bash</cp:lastModifiedBy>
  <cp:revision>18</cp:revision>
  <dcterms:created xsi:type="dcterms:W3CDTF">2019-09-03T14:59:42Z</dcterms:created>
  <dcterms:modified xsi:type="dcterms:W3CDTF">2019-09-26T16:07:19Z</dcterms:modified>
</cp:coreProperties>
</file>